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5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CACA"/>
    <a:srgbClr val="FFFFFF"/>
    <a:srgbClr val="1299FF"/>
    <a:srgbClr val="3FA8FF"/>
    <a:srgbClr val="D0EBFF"/>
    <a:srgbClr val="66CCFF"/>
    <a:srgbClr val="EFF8FF"/>
    <a:srgbClr val="003366"/>
    <a:srgbClr val="0099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6"/>
          <a:stretch/>
        </p:blipFill>
        <p:spPr>
          <a:xfrm>
            <a:off x="-24068" y="3879005"/>
            <a:ext cx="12216068" cy="29789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>
                <a:solidFill>
                  <a:schemeClr val="accent1"/>
                </a:solidFill>
              </a:rPr>
              <a:t>CARGO </a:t>
            </a:r>
            <a:r>
              <a:rPr lang="nl-BE" sz="4800" b="1" dirty="0" err="1">
                <a:solidFill>
                  <a:schemeClr val="accent1"/>
                </a:solidFill>
              </a:rPr>
              <a:t>TaskS</a:t>
            </a:r>
            <a:endParaRPr lang="nl-BE" b="1" dirty="0">
              <a:solidFill>
                <a:schemeClr val="accent1"/>
              </a:solidFill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11217</TotalTime>
  <Words>4</Words>
  <Application>Microsoft Office PowerPoint</Application>
  <PresentationFormat>Breedbeeld</PresentationFormat>
  <Paragraphs>1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CARGO TaskS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475</cp:revision>
  <dcterms:created xsi:type="dcterms:W3CDTF">2016-04-14T07:37:30Z</dcterms:created>
  <dcterms:modified xsi:type="dcterms:W3CDTF">2017-04-02T07:28:12Z</dcterms:modified>
</cp:coreProperties>
</file>

<file path=docProps/thumbnail.jpeg>
</file>